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99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5852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974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61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361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90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974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0836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8015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306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701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228C9-2487-4518-936E-54F4F0CAE8FD}" type="datetimeFigureOut">
              <a:rPr lang="zh-CN" altLang="en-US" smtClean="0"/>
              <a:t>2024/6/24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D6140-7CC2-441B-964D-05296B24AC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468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34462" y="281354"/>
            <a:ext cx="1750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NO3-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95" y="1000060"/>
            <a:ext cx="3191320" cy="442021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360" y="164122"/>
            <a:ext cx="5415889" cy="3536462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28247" y="898770"/>
            <a:ext cx="25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1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59909" y="0"/>
            <a:ext cx="25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2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822" y="3798277"/>
            <a:ext cx="2446315" cy="287215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446587" y="3763107"/>
            <a:ext cx="25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3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507" y="3938954"/>
            <a:ext cx="2091969" cy="257798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420341" y="3821722"/>
            <a:ext cx="25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4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6600" y="83696"/>
            <a:ext cx="2504047" cy="270639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9151818" y="0"/>
            <a:ext cx="25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5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522" y="4083008"/>
            <a:ext cx="3248478" cy="233395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9351111" y="3598985"/>
            <a:ext cx="25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6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094153" y="5502031"/>
            <a:ext cx="2727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P=15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D=7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S= 10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DP= 30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93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49" y="132862"/>
            <a:ext cx="4639640" cy="2957024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95"/>
          <a:stretch/>
        </p:blipFill>
        <p:spPr>
          <a:xfrm>
            <a:off x="500118" y="3610708"/>
            <a:ext cx="4439270" cy="314531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063" y="3188675"/>
            <a:ext cx="707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10m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28" y="125045"/>
            <a:ext cx="2953853" cy="361070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656" y="328245"/>
            <a:ext cx="3955328" cy="274546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438" y="3365546"/>
            <a:ext cx="3634716" cy="286720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956431" y="6326552"/>
            <a:ext cx="3001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For proximal zone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736491" y="4470400"/>
            <a:ext cx="2727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P=15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D=7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S= 10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DP= 30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121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22" y="1023816"/>
            <a:ext cx="2481736" cy="278227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049" y="234153"/>
            <a:ext cx="3191320" cy="442021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077" y="151134"/>
            <a:ext cx="5331882" cy="178584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538" y="2110154"/>
            <a:ext cx="4612480" cy="474784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34462" y="281354"/>
            <a:ext cx="1750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NH4-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67692" y="5080000"/>
            <a:ext cx="2727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P=2.2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D=0.5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S= 0.4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DP= 0.9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098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819" y="179754"/>
            <a:ext cx="5846034" cy="282954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79" y="429846"/>
            <a:ext cx="4866221" cy="5842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4467" y="3165231"/>
            <a:ext cx="4215685" cy="308316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708" y="6325953"/>
            <a:ext cx="4149969" cy="53204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67692" y="5080000"/>
            <a:ext cx="2727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P=2.2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D=0.5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S= 0.4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DP= 0.9 </a:t>
            </a:r>
            <a:r>
              <a:rPr lang="en-US" altLang="zh-CN" dirty="0" err="1" smtClean="0">
                <a:solidFill>
                  <a:srgbClr val="FF0000"/>
                </a:solidFill>
              </a:rPr>
              <a:t>uM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958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941" y="672124"/>
            <a:ext cx="5859199" cy="497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089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60</Words>
  <Application>Microsoft Office PowerPoint</Application>
  <PresentationFormat>宽屏</PresentationFormat>
  <Paragraphs>26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8</cp:revision>
  <dcterms:created xsi:type="dcterms:W3CDTF">2024-06-23T20:09:24Z</dcterms:created>
  <dcterms:modified xsi:type="dcterms:W3CDTF">2024-06-24T13:33:24Z</dcterms:modified>
</cp:coreProperties>
</file>

<file path=docProps/thumbnail.jpeg>
</file>